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256" r:id="rId5"/>
    <p:sldId id="320" r:id="rId6"/>
    <p:sldId id="286" r:id="rId7"/>
    <p:sldId id="305" r:id="rId8"/>
    <p:sldId id="309" r:id="rId9"/>
    <p:sldId id="310" r:id="rId10"/>
    <p:sldId id="271" r:id="rId11"/>
    <p:sldId id="311" r:id="rId12"/>
    <p:sldId id="318" r:id="rId13"/>
    <p:sldId id="319" r:id="rId14"/>
    <p:sldId id="321" r:id="rId15"/>
  </p:sldIdLst>
  <p:sldSz cx="18288000" cy="10287000"/>
  <p:notesSz cx="6858000" cy="9144000"/>
  <p:embeddedFontLst>
    <p:embeddedFont>
      <p:font typeface="ABeeZee" panose="020B0604020202020204" charset="0"/>
      <p:regular r:id="rId17"/>
    </p:embeddedFont>
    <p:embeddedFont>
      <p:font typeface="Ebrima" panose="02000000000000000000" pitchFamily="2" charset="0"/>
      <p:regular r:id="rId18"/>
      <p:bold r:id="rId19"/>
    </p:embeddedFont>
    <p:embeddedFont>
      <p:font typeface="ISHALinkpen Join" panose="03050602040000000000" pitchFamily="66" charset="0"/>
      <p:regular r:id="rId20"/>
    </p:embeddedFont>
    <p:embeddedFont>
      <p:font typeface="ISHALinkpen Join Connect" panose="03050602040000000000" pitchFamily="66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italic r:id="rId27"/>
    </p:embeddedFont>
    <p:embeddedFont>
      <p:font typeface="Playfair Display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35BC8-91CC-4125-A21F-1ACD8402A803}" v="8" dt="2025-01-15T09:40:57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E3249-6859-4835-811F-3644678126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89D9DE-1341-47EE-8BC8-6099B6FBC5BC}">
      <dgm:prSet custT="1"/>
      <dgm:spPr/>
      <dgm:t>
        <a:bodyPr/>
        <a:lstStyle/>
        <a:p>
          <a:pPr algn="ctr"/>
          <a:endParaRPr lang="en-GB" sz="2000" dirty="0"/>
        </a:p>
      </dgm:t>
    </dgm:pt>
    <dgm:pt modelId="{CB363086-0560-4659-AECD-0430975C722D}" type="parTrans" cxnId="{5323AE84-33B2-41DF-AB93-481B3D8E1B25}">
      <dgm:prSet/>
      <dgm:spPr/>
      <dgm:t>
        <a:bodyPr/>
        <a:lstStyle/>
        <a:p>
          <a:endParaRPr lang="en-US"/>
        </a:p>
      </dgm:t>
    </dgm:pt>
    <dgm:pt modelId="{0ED08051-E0F4-4AA0-92C9-76E91EC9F738}" type="sibTrans" cxnId="{5323AE84-33B2-41DF-AB93-481B3D8E1B25}">
      <dgm:prSet/>
      <dgm:spPr/>
      <dgm:t>
        <a:bodyPr/>
        <a:lstStyle/>
        <a:p>
          <a:endParaRPr lang="en-US"/>
        </a:p>
      </dgm:t>
    </dgm:pt>
    <dgm:pt modelId="{7FB6EC89-FF09-4F03-A5AF-A3CE6468D319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Listening, smiling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6EB3F006-E439-4274-A833-C57369072764}" type="parTrans" cxnId="{A51194D9-6381-497C-90B8-C6C954E6B1E6}">
      <dgm:prSet/>
      <dgm:spPr/>
      <dgm:t>
        <a:bodyPr/>
        <a:lstStyle/>
        <a:p>
          <a:endParaRPr lang="en-US"/>
        </a:p>
      </dgm:t>
    </dgm:pt>
    <dgm:pt modelId="{D261E0CC-2A9E-44FB-BA86-CA4CB9D1496E}" type="sibTrans" cxnId="{A51194D9-6381-497C-90B8-C6C954E6B1E6}">
      <dgm:prSet/>
      <dgm:spPr/>
      <dgm:t>
        <a:bodyPr/>
        <a:lstStyle/>
        <a:p>
          <a:endParaRPr lang="en-US"/>
        </a:p>
      </dgm:t>
    </dgm:pt>
    <dgm:pt modelId="{9968A1EA-477D-4CA1-87BB-B98983B0919B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Recognising emotions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B285B805-A064-457A-9213-D3868B5DD3BB}" type="parTrans" cxnId="{CDF24988-3F0F-41FB-A590-AF3602B3B9F6}">
      <dgm:prSet/>
      <dgm:spPr/>
      <dgm:t>
        <a:bodyPr/>
        <a:lstStyle/>
        <a:p>
          <a:endParaRPr lang="en-US"/>
        </a:p>
      </dgm:t>
    </dgm:pt>
    <dgm:pt modelId="{2BB675CE-5A10-49E7-A4F9-AAF0C69BDAD4}" type="sibTrans" cxnId="{CDF24988-3F0F-41FB-A590-AF3602B3B9F6}">
      <dgm:prSet/>
      <dgm:spPr/>
      <dgm:t>
        <a:bodyPr/>
        <a:lstStyle/>
        <a:p>
          <a:endParaRPr lang="en-US"/>
        </a:p>
      </dgm:t>
    </dgm:pt>
    <dgm:pt modelId="{DEF5454A-AE0A-4A8C-B7EF-29154801495D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Calm, consistent, neutral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DB1214FA-3885-40A1-B751-0BA6E0B9B8F0}" type="parTrans" cxnId="{9B8FF508-CEFC-47A7-9F41-B54B5ABFB47E}">
      <dgm:prSet/>
      <dgm:spPr/>
      <dgm:t>
        <a:bodyPr/>
        <a:lstStyle/>
        <a:p>
          <a:endParaRPr lang="en-US"/>
        </a:p>
      </dgm:t>
    </dgm:pt>
    <dgm:pt modelId="{EC5399B6-1FCA-4E94-9077-61C5C9DF3009}" type="sibTrans" cxnId="{9B8FF508-CEFC-47A7-9F41-B54B5ABFB47E}">
      <dgm:prSet/>
      <dgm:spPr/>
      <dgm:t>
        <a:bodyPr/>
        <a:lstStyle/>
        <a:p>
          <a:endParaRPr lang="en-US"/>
        </a:p>
      </dgm:t>
    </dgm:pt>
    <dgm:pt modelId="{9DC4C54B-1FB6-411F-A1A9-97E369095B1A}" type="pres">
      <dgm:prSet presAssocID="{58CE3249-6859-4835-811F-364467812600}" presName="vert0" presStyleCnt="0">
        <dgm:presLayoutVars>
          <dgm:dir/>
          <dgm:animOne val="branch"/>
          <dgm:animLvl val="lvl"/>
        </dgm:presLayoutVars>
      </dgm:prSet>
      <dgm:spPr/>
    </dgm:pt>
    <dgm:pt modelId="{207C9E67-9FF5-48D8-B8D2-94A4F2E0A41C}" type="pres">
      <dgm:prSet presAssocID="{9389D9DE-1341-47EE-8BC8-6099B6FBC5BC}" presName="thickLine" presStyleLbl="alignNode1" presStyleIdx="0" presStyleCnt="1"/>
      <dgm:spPr/>
    </dgm:pt>
    <dgm:pt modelId="{3123B8A4-5A3C-4246-A145-4FCB686E4822}" type="pres">
      <dgm:prSet presAssocID="{9389D9DE-1341-47EE-8BC8-6099B6FBC5BC}" presName="horz1" presStyleCnt="0"/>
      <dgm:spPr/>
    </dgm:pt>
    <dgm:pt modelId="{3039AB15-EFBC-4536-8A6F-F0027866381B}" type="pres">
      <dgm:prSet presAssocID="{9389D9DE-1341-47EE-8BC8-6099B6FBC5BC}" presName="tx1" presStyleLbl="revTx" presStyleIdx="0" presStyleCnt="4" custScaleX="272353"/>
      <dgm:spPr/>
    </dgm:pt>
    <dgm:pt modelId="{C04B93AB-94F9-4D1A-AC05-00C8794FA3E4}" type="pres">
      <dgm:prSet presAssocID="{9389D9DE-1341-47EE-8BC8-6099B6FBC5BC}" presName="vert1" presStyleCnt="0"/>
      <dgm:spPr/>
    </dgm:pt>
    <dgm:pt modelId="{4F4B3054-1EC7-4C5E-87A4-76D123F45E10}" type="pres">
      <dgm:prSet presAssocID="{7FB6EC89-FF09-4F03-A5AF-A3CE6468D319}" presName="vertSpace2a" presStyleCnt="0"/>
      <dgm:spPr/>
    </dgm:pt>
    <dgm:pt modelId="{F46959F1-9CC8-402E-8092-E8905623AF60}" type="pres">
      <dgm:prSet presAssocID="{7FB6EC89-FF09-4F03-A5AF-A3CE6468D319}" presName="horz2" presStyleCnt="0"/>
      <dgm:spPr/>
    </dgm:pt>
    <dgm:pt modelId="{1A0D8C72-A0FB-4622-A058-8E12239DE204}" type="pres">
      <dgm:prSet presAssocID="{7FB6EC89-FF09-4F03-A5AF-A3CE6468D319}" presName="horzSpace2" presStyleCnt="0"/>
      <dgm:spPr/>
    </dgm:pt>
    <dgm:pt modelId="{9F3DCF83-0AB8-4D17-B1D9-2DBEA069CF25}" type="pres">
      <dgm:prSet presAssocID="{7FB6EC89-FF09-4F03-A5AF-A3CE6468D319}" presName="tx2" presStyleLbl="revTx" presStyleIdx="1" presStyleCnt="4"/>
      <dgm:spPr/>
    </dgm:pt>
    <dgm:pt modelId="{D53C2AC0-5F54-408A-A8CF-3D37C63BFFFB}" type="pres">
      <dgm:prSet presAssocID="{7FB6EC89-FF09-4F03-A5AF-A3CE6468D319}" presName="vert2" presStyleCnt="0"/>
      <dgm:spPr/>
    </dgm:pt>
    <dgm:pt modelId="{D0BEC01A-B276-46AD-B425-E6E5E7025F0A}" type="pres">
      <dgm:prSet presAssocID="{7FB6EC89-FF09-4F03-A5AF-A3CE6468D319}" presName="thinLine2b" presStyleLbl="callout" presStyleIdx="0" presStyleCnt="3"/>
      <dgm:spPr/>
    </dgm:pt>
    <dgm:pt modelId="{025118D2-E8BE-495D-AB33-6884241A7835}" type="pres">
      <dgm:prSet presAssocID="{7FB6EC89-FF09-4F03-A5AF-A3CE6468D319}" presName="vertSpace2b" presStyleCnt="0"/>
      <dgm:spPr/>
    </dgm:pt>
    <dgm:pt modelId="{22F072C8-0623-42C1-A8C3-11B4C2F0D883}" type="pres">
      <dgm:prSet presAssocID="{9968A1EA-477D-4CA1-87BB-B98983B0919B}" presName="horz2" presStyleCnt="0"/>
      <dgm:spPr/>
    </dgm:pt>
    <dgm:pt modelId="{3E5F2CBD-4643-4DBA-94F1-90BD80A4BC88}" type="pres">
      <dgm:prSet presAssocID="{9968A1EA-477D-4CA1-87BB-B98983B0919B}" presName="horzSpace2" presStyleCnt="0"/>
      <dgm:spPr/>
    </dgm:pt>
    <dgm:pt modelId="{F7E1D62E-E1DB-472B-9EDD-EE45F8394007}" type="pres">
      <dgm:prSet presAssocID="{9968A1EA-477D-4CA1-87BB-B98983B0919B}" presName="tx2" presStyleLbl="revTx" presStyleIdx="2" presStyleCnt="4"/>
      <dgm:spPr/>
    </dgm:pt>
    <dgm:pt modelId="{532D0DF4-26EB-4381-9C80-E3248A787B53}" type="pres">
      <dgm:prSet presAssocID="{9968A1EA-477D-4CA1-87BB-B98983B0919B}" presName="vert2" presStyleCnt="0"/>
      <dgm:spPr/>
    </dgm:pt>
    <dgm:pt modelId="{02308074-B2A6-4206-9600-EA04830F0694}" type="pres">
      <dgm:prSet presAssocID="{9968A1EA-477D-4CA1-87BB-B98983B0919B}" presName="thinLine2b" presStyleLbl="callout" presStyleIdx="1" presStyleCnt="3"/>
      <dgm:spPr/>
    </dgm:pt>
    <dgm:pt modelId="{298CB6AD-A891-479C-B4A7-868D5D5F5200}" type="pres">
      <dgm:prSet presAssocID="{9968A1EA-477D-4CA1-87BB-B98983B0919B}" presName="vertSpace2b" presStyleCnt="0"/>
      <dgm:spPr/>
    </dgm:pt>
    <dgm:pt modelId="{30D64368-2FE3-47FE-8647-6CF263C8FFCF}" type="pres">
      <dgm:prSet presAssocID="{DEF5454A-AE0A-4A8C-B7EF-29154801495D}" presName="horz2" presStyleCnt="0"/>
      <dgm:spPr/>
    </dgm:pt>
    <dgm:pt modelId="{44C282DF-1441-4A0D-BAFB-BC84A6472794}" type="pres">
      <dgm:prSet presAssocID="{DEF5454A-AE0A-4A8C-B7EF-29154801495D}" presName="horzSpace2" presStyleCnt="0"/>
      <dgm:spPr/>
    </dgm:pt>
    <dgm:pt modelId="{A833E45B-4BC3-4D6B-8761-2B732D705332}" type="pres">
      <dgm:prSet presAssocID="{DEF5454A-AE0A-4A8C-B7EF-29154801495D}" presName="tx2" presStyleLbl="revTx" presStyleIdx="3" presStyleCnt="4"/>
      <dgm:spPr/>
    </dgm:pt>
    <dgm:pt modelId="{6B714A02-CE23-4033-B2D1-0794D1C482D8}" type="pres">
      <dgm:prSet presAssocID="{DEF5454A-AE0A-4A8C-B7EF-29154801495D}" presName="vert2" presStyleCnt="0"/>
      <dgm:spPr/>
    </dgm:pt>
    <dgm:pt modelId="{EC6ECBEB-01F4-4CD0-A73B-D5EFC8C77F4A}" type="pres">
      <dgm:prSet presAssocID="{DEF5454A-AE0A-4A8C-B7EF-29154801495D}" presName="thinLine2b" presStyleLbl="callout" presStyleIdx="2" presStyleCnt="3"/>
      <dgm:spPr/>
    </dgm:pt>
    <dgm:pt modelId="{312FBB9E-8CA9-47FE-8490-71033C2F133E}" type="pres">
      <dgm:prSet presAssocID="{DEF5454A-AE0A-4A8C-B7EF-29154801495D}" presName="vertSpace2b" presStyleCnt="0"/>
      <dgm:spPr/>
    </dgm:pt>
  </dgm:ptLst>
  <dgm:cxnLst>
    <dgm:cxn modelId="{9B8FF508-CEFC-47A7-9F41-B54B5ABFB47E}" srcId="{9389D9DE-1341-47EE-8BC8-6099B6FBC5BC}" destId="{DEF5454A-AE0A-4A8C-B7EF-29154801495D}" srcOrd="2" destOrd="0" parTransId="{DB1214FA-3885-40A1-B751-0BA6E0B9B8F0}" sibTransId="{EC5399B6-1FCA-4E94-9077-61C5C9DF3009}"/>
    <dgm:cxn modelId="{5813011B-E32B-454B-A0CE-93B383694FB3}" type="presOf" srcId="{DEF5454A-AE0A-4A8C-B7EF-29154801495D}" destId="{A833E45B-4BC3-4D6B-8761-2B732D705332}" srcOrd="0" destOrd="0" presId="urn:microsoft.com/office/officeart/2008/layout/LinedList"/>
    <dgm:cxn modelId="{99ED5C41-F242-4D43-8279-E8AB8A25B892}" type="presOf" srcId="{9389D9DE-1341-47EE-8BC8-6099B6FBC5BC}" destId="{3039AB15-EFBC-4536-8A6F-F0027866381B}" srcOrd="0" destOrd="0" presId="urn:microsoft.com/office/officeart/2008/layout/LinedList"/>
    <dgm:cxn modelId="{33D3116A-7D01-432B-8B10-AA8F6A52AAC6}" type="presOf" srcId="{9968A1EA-477D-4CA1-87BB-B98983B0919B}" destId="{F7E1D62E-E1DB-472B-9EDD-EE45F8394007}" srcOrd="0" destOrd="0" presId="urn:microsoft.com/office/officeart/2008/layout/LinedList"/>
    <dgm:cxn modelId="{5323AE84-33B2-41DF-AB93-481B3D8E1B25}" srcId="{58CE3249-6859-4835-811F-364467812600}" destId="{9389D9DE-1341-47EE-8BC8-6099B6FBC5BC}" srcOrd="0" destOrd="0" parTransId="{CB363086-0560-4659-AECD-0430975C722D}" sibTransId="{0ED08051-E0F4-4AA0-92C9-76E91EC9F738}"/>
    <dgm:cxn modelId="{CDF24988-3F0F-41FB-A590-AF3602B3B9F6}" srcId="{9389D9DE-1341-47EE-8BC8-6099B6FBC5BC}" destId="{9968A1EA-477D-4CA1-87BB-B98983B0919B}" srcOrd="1" destOrd="0" parTransId="{B285B805-A064-457A-9213-D3868B5DD3BB}" sibTransId="{2BB675CE-5A10-49E7-A4F9-AAF0C69BDAD4}"/>
    <dgm:cxn modelId="{9482D2A5-B1B2-4FCA-A558-CD5490D149DA}" type="presOf" srcId="{58CE3249-6859-4835-811F-364467812600}" destId="{9DC4C54B-1FB6-411F-A1A9-97E369095B1A}" srcOrd="0" destOrd="0" presId="urn:microsoft.com/office/officeart/2008/layout/LinedList"/>
    <dgm:cxn modelId="{A51194D9-6381-497C-90B8-C6C954E6B1E6}" srcId="{9389D9DE-1341-47EE-8BC8-6099B6FBC5BC}" destId="{7FB6EC89-FF09-4F03-A5AF-A3CE6468D319}" srcOrd="0" destOrd="0" parTransId="{6EB3F006-E439-4274-A833-C57369072764}" sibTransId="{D261E0CC-2A9E-44FB-BA86-CA4CB9D1496E}"/>
    <dgm:cxn modelId="{9DE027EE-8432-496D-ACE1-53A1958B2E78}" type="presOf" srcId="{7FB6EC89-FF09-4F03-A5AF-A3CE6468D319}" destId="{9F3DCF83-0AB8-4D17-B1D9-2DBEA069CF25}" srcOrd="0" destOrd="0" presId="urn:microsoft.com/office/officeart/2008/layout/LinedList"/>
    <dgm:cxn modelId="{27C9869B-F3BF-4D67-B4CB-98A58175182A}" type="presParOf" srcId="{9DC4C54B-1FB6-411F-A1A9-97E369095B1A}" destId="{207C9E67-9FF5-48D8-B8D2-94A4F2E0A41C}" srcOrd="0" destOrd="0" presId="urn:microsoft.com/office/officeart/2008/layout/LinedList"/>
    <dgm:cxn modelId="{63556553-B0E4-4D7F-84B4-275535D78903}" type="presParOf" srcId="{9DC4C54B-1FB6-411F-A1A9-97E369095B1A}" destId="{3123B8A4-5A3C-4246-A145-4FCB686E4822}" srcOrd="1" destOrd="0" presId="urn:microsoft.com/office/officeart/2008/layout/LinedList"/>
    <dgm:cxn modelId="{2697A017-A1B3-444F-8683-C07BD52E5D5C}" type="presParOf" srcId="{3123B8A4-5A3C-4246-A145-4FCB686E4822}" destId="{3039AB15-EFBC-4536-8A6F-F0027866381B}" srcOrd="0" destOrd="0" presId="urn:microsoft.com/office/officeart/2008/layout/LinedList"/>
    <dgm:cxn modelId="{C25F1102-C7CF-4DD7-BE0F-AB5DE4BC43CB}" type="presParOf" srcId="{3123B8A4-5A3C-4246-A145-4FCB686E4822}" destId="{C04B93AB-94F9-4D1A-AC05-00C8794FA3E4}" srcOrd="1" destOrd="0" presId="urn:microsoft.com/office/officeart/2008/layout/LinedList"/>
    <dgm:cxn modelId="{19C11876-11BF-493A-ADEF-CA2C0BD5BBAA}" type="presParOf" srcId="{C04B93AB-94F9-4D1A-AC05-00C8794FA3E4}" destId="{4F4B3054-1EC7-4C5E-87A4-76D123F45E10}" srcOrd="0" destOrd="0" presId="urn:microsoft.com/office/officeart/2008/layout/LinedList"/>
    <dgm:cxn modelId="{7EA40143-EB8A-40F7-AFB9-EC996D874865}" type="presParOf" srcId="{C04B93AB-94F9-4D1A-AC05-00C8794FA3E4}" destId="{F46959F1-9CC8-402E-8092-E8905623AF60}" srcOrd="1" destOrd="0" presId="urn:microsoft.com/office/officeart/2008/layout/LinedList"/>
    <dgm:cxn modelId="{8FF68C39-638D-433A-907C-1B1418987BC0}" type="presParOf" srcId="{F46959F1-9CC8-402E-8092-E8905623AF60}" destId="{1A0D8C72-A0FB-4622-A058-8E12239DE204}" srcOrd="0" destOrd="0" presId="urn:microsoft.com/office/officeart/2008/layout/LinedList"/>
    <dgm:cxn modelId="{4597C0B7-273A-4628-9C00-CD548FF10867}" type="presParOf" srcId="{F46959F1-9CC8-402E-8092-E8905623AF60}" destId="{9F3DCF83-0AB8-4D17-B1D9-2DBEA069CF25}" srcOrd="1" destOrd="0" presId="urn:microsoft.com/office/officeart/2008/layout/LinedList"/>
    <dgm:cxn modelId="{10B4FD6B-0A93-4AA0-928E-AC0C564D0870}" type="presParOf" srcId="{F46959F1-9CC8-402E-8092-E8905623AF60}" destId="{D53C2AC0-5F54-408A-A8CF-3D37C63BFFFB}" srcOrd="2" destOrd="0" presId="urn:microsoft.com/office/officeart/2008/layout/LinedList"/>
    <dgm:cxn modelId="{1544BE6C-E734-474E-8E00-F87C45976FDA}" type="presParOf" srcId="{C04B93AB-94F9-4D1A-AC05-00C8794FA3E4}" destId="{D0BEC01A-B276-46AD-B425-E6E5E7025F0A}" srcOrd="2" destOrd="0" presId="urn:microsoft.com/office/officeart/2008/layout/LinedList"/>
    <dgm:cxn modelId="{DF31BD8D-3410-48FA-A718-98B92014F1D0}" type="presParOf" srcId="{C04B93AB-94F9-4D1A-AC05-00C8794FA3E4}" destId="{025118D2-E8BE-495D-AB33-6884241A7835}" srcOrd="3" destOrd="0" presId="urn:microsoft.com/office/officeart/2008/layout/LinedList"/>
    <dgm:cxn modelId="{FA41F3F2-FEFB-40E3-AB37-DCAC974FFBF8}" type="presParOf" srcId="{C04B93AB-94F9-4D1A-AC05-00C8794FA3E4}" destId="{22F072C8-0623-42C1-A8C3-11B4C2F0D883}" srcOrd="4" destOrd="0" presId="urn:microsoft.com/office/officeart/2008/layout/LinedList"/>
    <dgm:cxn modelId="{089BD95F-B462-4720-881B-8719C0E4B10A}" type="presParOf" srcId="{22F072C8-0623-42C1-A8C3-11B4C2F0D883}" destId="{3E5F2CBD-4643-4DBA-94F1-90BD80A4BC88}" srcOrd="0" destOrd="0" presId="urn:microsoft.com/office/officeart/2008/layout/LinedList"/>
    <dgm:cxn modelId="{FC6F8900-3B15-4385-A68D-F8825AE9CE9A}" type="presParOf" srcId="{22F072C8-0623-42C1-A8C3-11B4C2F0D883}" destId="{F7E1D62E-E1DB-472B-9EDD-EE45F8394007}" srcOrd="1" destOrd="0" presId="urn:microsoft.com/office/officeart/2008/layout/LinedList"/>
    <dgm:cxn modelId="{C04B0813-0474-45DD-92B5-E9D6345836FD}" type="presParOf" srcId="{22F072C8-0623-42C1-A8C3-11B4C2F0D883}" destId="{532D0DF4-26EB-4381-9C80-E3248A787B53}" srcOrd="2" destOrd="0" presId="urn:microsoft.com/office/officeart/2008/layout/LinedList"/>
    <dgm:cxn modelId="{BF0B0B43-AA8F-461A-AC58-8F697A2A98A6}" type="presParOf" srcId="{C04B93AB-94F9-4D1A-AC05-00C8794FA3E4}" destId="{02308074-B2A6-4206-9600-EA04830F0694}" srcOrd="5" destOrd="0" presId="urn:microsoft.com/office/officeart/2008/layout/LinedList"/>
    <dgm:cxn modelId="{062876AF-CE18-480C-A5F9-0F32DFDF6A6D}" type="presParOf" srcId="{C04B93AB-94F9-4D1A-AC05-00C8794FA3E4}" destId="{298CB6AD-A891-479C-B4A7-868D5D5F5200}" srcOrd="6" destOrd="0" presId="urn:microsoft.com/office/officeart/2008/layout/LinedList"/>
    <dgm:cxn modelId="{A5FDAA44-6BEA-43CF-B06E-5F8CA2B08F73}" type="presParOf" srcId="{C04B93AB-94F9-4D1A-AC05-00C8794FA3E4}" destId="{30D64368-2FE3-47FE-8647-6CF263C8FFCF}" srcOrd="7" destOrd="0" presId="urn:microsoft.com/office/officeart/2008/layout/LinedList"/>
    <dgm:cxn modelId="{241E454A-FF0C-4CBC-B1D4-59D70E0A64B5}" type="presParOf" srcId="{30D64368-2FE3-47FE-8647-6CF263C8FFCF}" destId="{44C282DF-1441-4A0D-BAFB-BC84A6472794}" srcOrd="0" destOrd="0" presId="urn:microsoft.com/office/officeart/2008/layout/LinedList"/>
    <dgm:cxn modelId="{D5957DD9-0866-41AD-8777-050180345C64}" type="presParOf" srcId="{30D64368-2FE3-47FE-8647-6CF263C8FFCF}" destId="{A833E45B-4BC3-4D6B-8761-2B732D705332}" srcOrd="1" destOrd="0" presId="urn:microsoft.com/office/officeart/2008/layout/LinedList"/>
    <dgm:cxn modelId="{E602C5C0-E6EC-46CE-821F-205F11364C40}" type="presParOf" srcId="{30D64368-2FE3-47FE-8647-6CF263C8FFCF}" destId="{6B714A02-CE23-4033-B2D1-0794D1C482D8}" srcOrd="2" destOrd="0" presId="urn:microsoft.com/office/officeart/2008/layout/LinedList"/>
    <dgm:cxn modelId="{9CF0176B-BC7B-4FA5-BD40-383B58667855}" type="presParOf" srcId="{C04B93AB-94F9-4D1A-AC05-00C8794FA3E4}" destId="{EC6ECBEB-01F4-4CD0-A73B-D5EFC8C77F4A}" srcOrd="8" destOrd="0" presId="urn:microsoft.com/office/officeart/2008/layout/LinedList"/>
    <dgm:cxn modelId="{6AB61408-3EC3-4D14-BCDB-2DC59ED03EB9}" type="presParOf" srcId="{C04B93AB-94F9-4D1A-AC05-00C8794FA3E4}" destId="{312FBB9E-8CA9-47FE-8490-71033C2F133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C9E67-9FF5-48D8-B8D2-94A4F2E0A41C}">
      <dsp:nvSpPr>
        <dsp:cNvPr id="0" name=""/>
        <dsp:cNvSpPr/>
      </dsp:nvSpPr>
      <dsp:spPr>
        <a:xfrm>
          <a:off x="0" y="0"/>
          <a:ext cx="9511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9AB15-EFBC-4536-8A6F-F0027866381B}">
      <dsp:nvSpPr>
        <dsp:cNvPr id="0" name=""/>
        <dsp:cNvSpPr/>
      </dsp:nvSpPr>
      <dsp:spPr>
        <a:xfrm>
          <a:off x="0" y="0"/>
          <a:ext cx="3850321" cy="690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0" y="0"/>
        <a:ext cx="3850321" cy="6905850"/>
      </dsp:txXfrm>
    </dsp:sp>
    <dsp:sp modelId="{9F3DCF83-0AB8-4D17-B1D9-2DBEA069CF25}">
      <dsp:nvSpPr>
        <dsp:cNvPr id="0" name=""/>
        <dsp:cNvSpPr/>
      </dsp:nvSpPr>
      <dsp:spPr>
        <a:xfrm>
          <a:off x="3956350" y="107903"/>
          <a:ext cx="5548868" cy="215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Listening, smiling</a:t>
          </a:r>
          <a:endParaRPr lang="en-US" sz="4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956350" y="107903"/>
        <a:ext cx="5548868" cy="2158078"/>
      </dsp:txXfrm>
    </dsp:sp>
    <dsp:sp modelId="{D0BEC01A-B276-46AD-B425-E6E5E7025F0A}">
      <dsp:nvSpPr>
        <dsp:cNvPr id="0" name=""/>
        <dsp:cNvSpPr/>
      </dsp:nvSpPr>
      <dsp:spPr>
        <a:xfrm>
          <a:off x="3850321" y="2265982"/>
          <a:ext cx="5654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1D62E-E1DB-472B-9EDD-EE45F8394007}">
      <dsp:nvSpPr>
        <dsp:cNvPr id="0" name=""/>
        <dsp:cNvSpPr/>
      </dsp:nvSpPr>
      <dsp:spPr>
        <a:xfrm>
          <a:off x="3956350" y="2373885"/>
          <a:ext cx="5548868" cy="215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Recognising emotions</a:t>
          </a:r>
          <a:endParaRPr lang="en-US" sz="4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956350" y="2373885"/>
        <a:ext cx="5548868" cy="2158078"/>
      </dsp:txXfrm>
    </dsp:sp>
    <dsp:sp modelId="{02308074-B2A6-4206-9600-EA04830F0694}">
      <dsp:nvSpPr>
        <dsp:cNvPr id="0" name=""/>
        <dsp:cNvSpPr/>
      </dsp:nvSpPr>
      <dsp:spPr>
        <a:xfrm>
          <a:off x="3850321" y="4531964"/>
          <a:ext cx="5654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3E45B-4BC3-4D6B-8761-2B732D705332}">
      <dsp:nvSpPr>
        <dsp:cNvPr id="0" name=""/>
        <dsp:cNvSpPr/>
      </dsp:nvSpPr>
      <dsp:spPr>
        <a:xfrm>
          <a:off x="3956350" y="4639867"/>
          <a:ext cx="5548868" cy="215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Calm, consistent, neutral</a:t>
          </a:r>
          <a:endParaRPr lang="en-US" sz="4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956350" y="4639867"/>
        <a:ext cx="5548868" cy="2158078"/>
      </dsp:txXfrm>
    </dsp:sp>
    <dsp:sp modelId="{EC6ECBEB-01F4-4CD0-A73B-D5EFC8C77F4A}">
      <dsp:nvSpPr>
        <dsp:cNvPr id="0" name=""/>
        <dsp:cNvSpPr/>
      </dsp:nvSpPr>
      <dsp:spPr>
        <a:xfrm>
          <a:off x="3850321" y="6797946"/>
          <a:ext cx="56548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700CF-89AB-42E6-B6CB-EB18F5B814E9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EC47E-3B68-4D00-AC80-6B904FB77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41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Welcome CI and over to AH</a:t>
            </a:r>
            <a:endParaRPr dirty="0"/>
          </a:p>
        </p:txBody>
      </p:sp>
      <p:sp>
        <p:nvSpPr>
          <p:cNvPr id="100" name="Google Shape;10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582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414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19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e8b89538e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e8b89538e_1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dirty="0"/>
              <a:t>ALL</a:t>
            </a:r>
            <a:endParaRPr dirty="0"/>
          </a:p>
        </p:txBody>
      </p:sp>
      <p:sp>
        <p:nvSpPr>
          <p:cNvPr id="558" name="Google Shape;558;g24e8b89538e_1_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74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929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86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07799FFA-3B42-A6B5-DBF2-08D02E5D4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4FF39F1B-E1D1-A934-5946-B8EF646AC1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>
            <a:extLst>
              <a:ext uri="{FF2B5EF4-FFF2-40B4-BE49-F238E27FC236}">
                <a16:creationId xmlns:a16="http://schemas.microsoft.com/office/drawing/2014/main" id="{134CBCCE-FEA4-A13B-D08A-6B43D4B712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46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/>
        </p:nvSpPr>
        <p:spPr>
          <a:xfrm>
            <a:off x="3605176" y="2873627"/>
            <a:ext cx="12071600" cy="5822601"/>
          </a:xfrm>
          <a:prstGeom prst="rect">
            <a:avLst/>
          </a:prstGeom>
          <a:solidFill>
            <a:srgbClr val="6B948C">
              <a:alpha val="84705"/>
            </a:srgb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 dirty="0"/>
          </a:p>
        </p:txBody>
      </p:sp>
      <p:sp>
        <p:nvSpPr>
          <p:cNvPr id="103" name="Google Shape;103;p40"/>
          <p:cNvSpPr/>
          <p:nvPr/>
        </p:nvSpPr>
        <p:spPr>
          <a:xfrm>
            <a:off x="3239692" y="5594810"/>
            <a:ext cx="15557" cy="3406316"/>
          </a:xfrm>
          <a:prstGeom prst="rect">
            <a:avLst/>
          </a:prstGeom>
          <a:solidFill>
            <a:srgbClr val="50606D"/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/>
          </a:p>
        </p:txBody>
      </p:sp>
      <p:pic>
        <p:nvPicPr>
          <p:cNvPr id="104" name="Google Shape;104;p40"/>
          <p:cNvPicPr preferRelativeResize="0"/>
          <p:nvPr/>
        </p:nvPicPr>
        <p:blipFill rotWithShape="1">
          <a:blip r:embed="rId3">
            <a:alphaModFix/>
          </a:blip>
          <a:srcRect l="654" r="655"/>
          <a:stretch/>
        </p:blipFill>
        <p:spPr>
          <a:xfrm>
            <a:off x="12660010" y="1425288"/>
            <a:ext cx="3151652" cy="1017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0"/>
          <p:cNvGrpSpPr/>
          <p:nvPr/>
        </p:nvGrpSpPr>
        <p:grpSpPr>
          <a:xfrm>
            <a:off x="8050310" y="4015892"/>
            <a:ext cx="7499415" cy="4680336"/>
            <a:chOff x="0" y="0"/>
            <a:chExt cx="13332293" cy="8522151"/>
          </a:xfrm>
        </p:grpSpPr>
        <p:sp>
          <p:nvSpPr>
            <p:cNvPr id="107" name="Google Shape;107;p40"/>
            <p:cNvSpPr txBox="1"/>
            <p:nvPr/>
          </p:nvSpPr>
          <p:spPr>
            <a:xfrm>
              <a:off x="0" y="0"/>
              <a:ext cx="13122537" cy="36814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20032"/>
                </a:lnSpc>
              </a:pPr>
              <a:r>
                <a:rPr lang="en-GB" sz="5474" dirty="0">
                  <a:solidFill>
                    <a:srgbClr val="FEFFFF"/>
                  </a:solidFill>
                  <a:latin typeface="ISHALinkpen Join Connect" panose="03050602040000000000" pitchFamily="66" charset="0"/>
                  <a:ea typeface="ISHALinkpen Join Connect" panose="03050602040000000000" pitchFamily="66" charset="0"/>
                  <a:cs typeface="Playfair Display"/>
                  <a:sym typeface="Playfair Display"/>
                </a:rPr>
                <a:t>Relationships &amp; Behaviour </a:t>
              </a:r>
              <a:endParaRPr sz="2700" dirty="0">
                <a:latin typeface="ISHALinkpen Join Connect" panose="03050602040000000000" pitchFamily="66" charset="0"/>
                <a:ea typeface="ISHALinkpen Join Connect" panose="03050602040000000000" pitchFamily="66" charset="0"/>
              </a:endParaRPr>
            </a:p>
          </p:txBody>
        </p:sp>
        <p:sp>
          <p:nvSpPr>
            <p:cNvPr id="108" name="Google Shape;108;p40"/>
            <p:cNvSpPr txBox="1"/>
            <p:nvPr/>
          </p:nvSpPr>
          <p:spPr>
            <a:xfrm>
              <a:off x="705611" y="6756852"/>
              <a:ext cx="12626682" cy="1765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en-GB" sz="2250" b="1" dirty="0">
                  <a:solidFill>
                    <a:srgbClr val="F4F8F3"/>
                  </a:solidFill>
                  <a:latin typeface="ISHALinkpen Join Connect" panose="03050602040000000000" pitchFamily="66" charset="0"/>
                  <a:ea typeface="ISHALinkpen Join Connect" panose="03050602040000000000" pitchFamily="66" charset="0"/>
                  <a:cs typeface="Dreaming Outloud Pro" panose="03050502040302030504" pitchFamily="66" charset="0"/>
                  <a:sym typeface="Montserrat"/>
                </a:rPr>
                <a:t>Miss C Ingrams</a:t>
              </a:r>
            </a:p>
            <a:p>
              <a:pPr algn="r">
                <a:lnSpc>
                  <a:spcPct val="140000"/>
                </a:lnSpc>
              </a:pPr>
              <a:r>
                <a:rPr lang="en-GB" sz="2250" b="1" dirty="0">
                  <a:solidFill>
                    <a:srgbClr val="F4F8F3"/>
                  </a:solidFill>
                  <a:latin typeface="ISHALinkpen Join Connect" panose="03050602040000000000" pitchFamily="66" charset="0"/>
                  <a:ea typeface="ISHALinkpen Join Connect" panose="03050602040000000000" pitchFamily="66" charset="0"/>
                  <a:cs typeface="Dreaming Outloud Pro" panose="03050502040302030504" pitchFamily="66" charset="0"/>
                  <a:sym typeface="Montserrat"/>
                </a:rPr>
                <a:t>Headteacher </a:t>
              </a:r>
            </a:p>
          </p:txBody>
        </p:sp>
      </p:grpSp>
      <p:sp>
        <p:nvSpPr>
          <p:cNvPr id="109" name="Google Shape;109;p40"/>
          <p:cNvSpPr txBox="1"/>
          <p:nvPr/>
        </p:nvSpPr>
        <p:spPr>
          <a:xfrm rot="-5400000">
            <a:off x="2649338" y="5067125"/>
            <a:ext cx="118070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GB" sz="2400" dirty="0">
                <a:solidFill>
                  <a:srgbClr val="4F5256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  <a:endParaRPr sz="2700" dirty="0"/>
          </a:p>
        </p:txBody>
      </p:sp>
      <p:sp>
        <p:nvSpPr>
          <p:cNvPr id="110" name="Google Shape;110;p40"/>
          <p:cNvSpPr txBox="1"/>
          <p:nvPr/>
        </p:nvSpPr>
        <p:spPr>
          <a:xfrm>
            <a:off x="11741024" y="2488910"/>
            <a:ext cx="5330637" cy="27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GB" sz="1290">
                <a:solidFill>
                  <a:srgbClr val="545454"/>
                </a:solidFill>
                <a:latin typeface="ABeeZee"/>
                <a:ea typeface="ABeeZee"/>
                <a:cs typeface="ABeeZee"/>
                <a:sym typeface="ABeeZee"/>
              </a:rPr>
              <a:t>Ignite the spark, reveal the champion</a:t>
            </a:r>
            <a:endParaRPr sz="2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4BF24-CA85-8EF2-0463-1F1BBB43D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611" y="4015893"/>
            <a:ext cx="3735771" cy="1916193"/>
          </a:xfrm>
          <a:prstGeom prst="rect">
            <a:avLst/>
          </a:prstGeom>
        </p:spPr>
      </p:pic>
      <p:pic>
        <p:nvPicPr>
          <p:cNvPr id="2" name="Picture 1" descr="Image">
            <a:extLst>
              <a:ext uri="{FF2B5EF4-FFF2-40B4-BE49-F238E27FC236}">
                <a16:creationId xmlns:a16="http://schemas.microsoft.com/office/drawing/2014/main" id="{10FBBC2D-F207-C895-C8A9-42CC7C47DB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9091" r="15113" b="3"/>
          <a:stretch/>
        </p:blipFill>
        <p:spPr bwMode="auto">
          <a:xfrm>
            <a:off x="8050310" y="5909021"/>
            <a:ext cx="3238319" cy="4116522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" y="-1"/>
            <a:ext cx="18288000" cy="2913018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1"/>
                </a:solidFill>
                <a:latin typeface="Montserrat" panose="00000500000000000000" pitchFamily="2" charset="0"/>
              </a:rPr>
              <a:t>Attendance</a:t>
            </a:r>
            <a:r>
              <a:rPr lang="en-GB" sz="6000" dirty="0">
                <a:latin typeface="Playfair Display" panose="00000500000000000000" pitchFamily="2" charset="0"/>
              </a:rPr>
              <a:t> </a:t>
            </a:r>
            <a:r>
              <a:rPr lang="en-GB" dirty="0"/>
              <a:t>.</a:t>
            </a:r>
            <a:endParaRPr dirty="0"/>
          </a:p>
        </p:txBody>
      </p:sp>
      <p:grpSp>
        <p:nvGrpSpPr>
          <p:cNvPr id="112" name="Google Shape;112;p3"/>
          <p:cNvGrpSpPr/>
          <p:nvPr/>
        </p:nvGrpSpPr>
        <p:grpSpPr>
          <a:xfrm>
            <a:off x="688755" y="6869978"/>
            <a:ext cx="7862186" cy="1619750"/>
            <a:chOff x="0" y="0"/>
            <a:chExt cx="10482915" cy="2159667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9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7"/>
              <a:ext cx="10482911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2E27B7-365E-331E-B79F-3284AF65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4" y="3228053"/>
            <a:ext cx="11400554" cy="631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DDE2506E-7C26-0CD9-0115-FDE48430E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>
            <a:extLst>
              <a:ext uri="{FF2B5EF4-FFF2-40B4-BE49-F238E27FC236}">
                <a16:creationId xmlns:a16="http://schemas.microsoft.com/office/drawing/2014/main" id="{84C1BBFB-0ED5-8EBA-9950-ED843FDAF484}"/>
              </a:ext>
            </a:extLst>
          </p:cNvPr>
          <p:cNvSpPr/>
          <p:nvPr/>
        </p:nvSpPr>
        <p:spPr>
          <a:xfrm>
            <a:off x="1" y="-1"/>
            <a:ext cx="18288000" cy="2913018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1"/>
                </a:solidFill>
                <a:latin typeface="Montserrat" panose="00000500000000000000" pitchFamily="2" charset="0"/>
              </a:rPr>
              <a:t>Any questions?</a:t>
            </a:r>
            <a:r>
              <a:rPr lang="en-GB" sz="6000" dirty="0">
                <a:latin typeface="Playfair Display" panose="00000500000000000000" pitchFamily="2" charset="0"/>
              </a:rPr>
              <a:t> </a:t>
            </a:r>
            <a:r>
              <a:rPr lang="en-GB" dirty="0"/>
              <a:t>.</a:t>
            </a:r>
            <a:endParaRPr dirty="0"/>
          </a:p>
        </p:txBody>
      </p:sp>
      <p:grpSp>
        <p:nvGrpSpPr>
          <p:cNvPr id="112" name="Google Shape;112;p3">
            <a:extLst>
              <a:ext uri="{FF2B5EF4-FFF2-40B4-BE49-F238E27FC236}">
                <a16:creationId xmlns:a16="http://schemas.microsoft.com/office/drawing/2014/main" id="{E870C5BA-7D90-522A-25D7-36876E3ABD61}"/>
              </a:ext>
            </a:extLst>
          </p:cNvPr>
          <p:cNvGrpSpPr/>
          <p:nvPr/>
        </p:nvGrpSpPr>
        <p:grpSpPr>
          <a:xfrm>
            <a:off x="688755" y="6869978"/>
            <a:ext cx="7862186" cy="1619750"/>
            <a:chOff x="0" y="0"/>
            <a:chExt cx="10482915" cy="2159667"/>
          </a:xfrm>
        </p:grpSpPr>
        <p:sp>
          <p:nvSpPr>
            <p:cNvPr id="113" name="Google Shape;113;p3">
              <a:extLst>
                <a:ext uri="{FF2B5EF4-FFF2-40B4-BE49-F238E27FC236}">
                  <a16:creationId xmlns:a16="http://schemas.microsoft.com/office/drawing/2014/main" id="{7D95B0FB-F8D5-815A-77B1-DA5B0AD46D9F}"/>
                </a:ext>
              </a:extLst>
            </p:cNvPr>
            <p:cNvSpPr txBox="1"/>
            <p:nvPr/>
          </p:nvSpPr>
          <p:spPr>
            <a:xfrm>
              <a:off x="4" y="0"/>
              <a:ext cx="10482911" cy="9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>
              <a:extLst>
                <a:ext uri="{FF2B5EF4-FFF2-40B4-BE49-F238E27FC236}">
                  <a16:creationId xmlns:a16="http://schemas.microsoft.com/office/drawing/2014/main" id="{111276FD-DBAE-5FC3-3798-E2DE62A9EC40}"/>
                </a:ext>
              </a:extLst>
            </p:cNvPr>
            <p:cNvSpPr txBox="1"/>
            <p:nvPr/>
          </p:nvSpPr>
          <p:spPr>
            <a:xfrm>
              <a:off x="0" y="1454817"/>
              <a:ext cx="10482911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1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DF266-5FF4-7520-81DF-B4349BC8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1" y="146612"/>
            <a:ext cx="17675557" cy="99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8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40212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95400" y="277214"/>
            <a:ext cx="14859000" cy="87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>
                <a:solidFill>
                  <a:srgbClr val="FEFFFF"/>
                </a:solidFill>
                <a:latin typeface="Montserrat Light"/>
              </a:rPr>
              <a:t>Our Why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BF36F-434C-4B47-90AD-10812C07BB43}"/>
              </a:ext>
            </a:extLst>
          </p:cNvPr>
          <p:cNvSpPr txBox="1"/>
          <p:nvPr/>
        </p:nvSpPr>
        <p:spPr>
          <a:xfrm>
            <a:off x="3234813" y="961832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https://youtu.be/SFnMTHhKdkw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B174C-AD1F-3F9C-D7E2-B286E6D22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29" y="4305300"/>
            <a:ext cx="9181055" cy="4724400"/>
          </a:xfrm>
          <a:prstGeom prst="rect">
            <a:avLst/>
          </a:prstGeom>
        </p:spPr>
      </p:pic>
      <p:pic>
        <p:nvPicPr>
          <p:cNvPr id="3074" name="Picture 2" descr="Every Child Needs a Champion | by sylviaduckworth | Rita pierson ...">
            <a:extLst>
              <a:ext uri="{FF2B5EF4-FFF2-40B4-BE49-F238E27FC236}">
                <a16:creationId xmlns:a16="http://schemas.microsoft.com/office/drawing/2014/main" id="{C4740D1F-CBD8-2C89-200B-E4E752F4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71" y="33147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2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2286000" y="0"/>
            <a:ext cx="13716000" cy="2083752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algn="ctr"/>
            <a:r>
              <a:rPr lang="en-GB" sz="27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Our four main principles </a:t>
            </a:r>
            <a:endParaRPr sz="27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3228975" y="547689"/>
            <a:ext cx="11830050" cy="8728287"/>
          </a:xfrm>
          <a:prstGeom prst="rect">
            <a:avLst/>
          </a:prstGeom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6150" dirty="0"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73833F6-973F-0E4E-917D-5F509957CC57}"/>
              </a:ext>
            </a:extLst>
          </p:cNvPr>
          <p:cNvGraphicFramePr>
            <a:graphicFrameLocks/>
          </p:cNvGraphicFramePr>
          <p:nvPr/>
        </p:nvGraphicFramePr>
        <p:xfrm>
          <a:off x="3228976" y="3063902"/>
          <a:ext cx="12165378" cy="5822157"/>
        </p:xfrm>
        <a:graphic>
          <a:graphicData uri="http://schemas.openxmlformats.org/drawingml/2006/table">
            <a:tbl>
              <a:tblPr firstRow="1" firstCol="1" bandRow="1"/>
              <a:tblGrid>
                <a:gridCol w="3006066">
                  <a:extLst>
                    <a:ext uri="{9D8B030D-6E8A-4147-A177-3AD203B41FA5}">
                      <a16:colId xmlns:a16="http://schemas.microsoft.com/office/drawing/2014/main" val="3870757466"/>
                    </a:ext>
                  </a:extLst>
                </a:gridCol>
                <a:gridCol w="2981876">
                  <a:extLst>
                    <a:ext uri="{9D8B030D-6E8A-4147-A177-3AD203B41FA5}">
                      <a16:colId xmlns:a16="http://schemas.microsoft.com/office/drawing/2014/main" val="2951495028"/>
                    </a:ext>
                  </a:extLst>
                </a:gridCol>
                <a:gridCol w="3050417">
                  <a:extLst>
                    <a:ext uri="{9D8B030D-6E8A-4147-A177-3AD203B41FA5}">
                      <a16:colId xmlns:a16="http://schemas.microsoft.com/office/drawing/2014/main" val="233840607"/>
                    </a:ext>
                  </a:extLst>
                </a:gridCol>
                <a:gridCol w="3127019">
                  <a:extLst>
                    <a:ext uri="{9D8B030D-6E8A-4147-A177-3AD203B41FA5}">
                      <a16:colId xmlns:a16="http://schemas.microsoft.com/office/drawing/2014/main" val="291202372"/>
                    </a:ext>
                  </a:extLst>
                </a:gridCol>
              </a:tblGrid>
              <a:tr h="102825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1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Routines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1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Recognition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1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Kindness &amp; Consistency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1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Relationships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750864"/>
                  </a:ext>
                </a:extLst>
              </a:tr>
              <a:tr h="479390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Scripted conversations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 Walking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Three Rules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legs on the floor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Transitions in class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Recognition boards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postcards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Contact </a:t>
                      </a:r>
                      <a:endParaRPr lang="en-GB" sz="4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Restorative approaches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praise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Recognition for all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Listening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body language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 Meet &amp; Greets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Contact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900" b="0" i="0" u="none" strike="noStrike" dirty="0">
                          <a:effectLst/>
                          <a:latin typeface="Ebrima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Non-confrontational </a:t>
                      </a:r>
                      <a:endParaRPr lang="en-GB" sz="4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171" marR="174171" marT="241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42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40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2286000" y="0"/>
            <a:ext cx="13716000" cy="2083752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algn="ctr"/>
            <a:r>
              <a:rPr lang="en-GB" sz="27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Consistency </a:t>
            </a:r>
            <a:endParaRPr sz="27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3228975" y="2892683"/>
            <a:ext cx="11830050" cy="8728287"/>
          </a:xfrm>
          <a:prstGeom prst="rect">
            <a:avLst/>
          </a:prstGeom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6150" dirty="0"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4969550-825D-147B-2416-EBBB6C7F11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025857"/>
              </p:ext>
            </p:extLst>
          </p:nvPr>
        </p:nvGraphicFramePr>
        <p:xfrm>
          <a:off x="3987759" y="2631441"/>
          <a:ext cx="9511524" cy="690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52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2286000" y="0"/>
            <a:ext cx="13716000" cy="2083752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algn="ctr"/>
            <a:endParaRPr sz="27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3228975" y="2892683"/>
            <a:ext cx="11830050" cy="8728287"/>
          </a:xfrm>
          <a:prstGeom prst="rect">
            <a:avLst/>
          </a:prstGeom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6150" dirty="0"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45CCF0A-F862-FB88-9ECE-8B1D3EF98559}"/>
              </a:ext>
            </a:extLst>
          </p:cNvPr>
          <p:cNvGraphicFramePr>
            <a:graphicFrameLocks/>
          </p:cNvGraphicFramePr>
          <p:nvPr/>
        </p:nvGraphicFramePr>
        <p:xfrm>
          <a:off x="2651410" y="2245915"/>
          <a:ext cx="12985181" cy="833677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617385">
                  <a:extLst>
                    <a:ext uri="{9D8B030D-6E8A-4147-A177-3AD203B41FA5}">
                      <a16:colId xmlns:a16="http://schemas.microsoft.com/office/drawing/2014/main" val="3252177838"/>
                    </a:ext>
                  </a:extLst>
                </a:gridCol>
                <a:gridCol w="9367796">
                  <a:extLst>
                    <a:ext uri="{9D8B030D-6E8A-4147-A177-3AD203B41FA5}">
                      <a16:colId xmlns:a16="http://schemas.microsoft.com/office/drawing/2014/main" val="307368457"/>
                    </a:ext>
                  </a:extLst>
                </a:gridCol>
              </a:tblGrid>
              <a:tr h="2575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We do not shout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 </a:t>
                      </a:r>
                      <a:endParaRPr lang="en-GB" sz="3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87226" marT="187226" marB="187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There is never a valid reason for shouting at a child.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The only exception might be if a child was in danger, for example shouting “Stop!” across a busy playground if a child was seen to be doing something which was going to put themselves or other children in harm’s way.</a:t>
                      </a:r>
                      <a:endParaRPr lang="en-GB" sz="2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87226" marT="187226" marB="187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27741"/>
                  </a:ext>
                </a:extLst>
              </a:tr>
              <a:tr h="203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We always refer to the behaviour and not the child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 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62263" marT="162263" marB="1622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When we are speaking to children about negative behaviour, we always talk about the behaviour so that they understand they have a choice in how they behave. </a:t>
                      </a:r>
                      <a:endParaRPr lang="en-GB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62263" marT="162263" marB="1622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922655"/>
                  </a:ext>
                </a:extLst>
              </a:tr>
              <a:tr h="1688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One team being responsible for all </a:t>
                      </a:r>
                      <a:endParaRPr lang="en-GB" sz="2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62263" marT="162263" marB="1622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Beyond the school gates, we encourage children to continue their positive behaviour outside of school in a number of ways. We model good behaviour when out and about in the local community.</a:t>
                      </a:r>
                      <a:endParaRPr lang="en-GB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62263" marT="162263" marB="1622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880335"/>
                  </a:ext>
                </a:extLst>
              </a:tr>
              <a:tr h="203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Non-Confrontational Approach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 </a:t>
                      </a:r>
                      <a:endParaRPr lang="en-GB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62263" marT="162263" marB="162263">
                    <a:lnL w="12700" cmpd="sng">
                      <a:noFill/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We use a non-confrontational approach when speaking to the children and the rest of the school community.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ISHALinkpen Join" panose="03050602040000000000" pitchFamily="66" charset="0"/>
                          <a:ea typeface="ISHALinkpen Join" panose="03050602040000000000" pitchFamily="66" charset="0"/>
                        </a:rPr>
                        <a:t>We strive to ensure that all conversations between adult and child is done privately. </a:t>
                      </a:r>
                      <a:endParaRPr lang="en-GB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ISHALinkpen Join" panose="03050602040000000000" pitchFamily="66" charset="0"/>
                        <a:ea typeface="ISHALinkpen Join" panose="03050602040000000000" pitchFamily="66" charset="0"/>
                        <a:cs typeface="Times New Roman" panose="02020603050405020304" pitchFamily="18" charset="0"/>
                      </a:endParaRPr>
                    </a:p>
                  </a:txBody>
                  <a:tcPr marL="312042" marR="162263" marT="162263" marB="162263">
                    <a:lnL w="1905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6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15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497" y="-114300"/>
            <a:ext cx="18288000" cy="1524000"/>
          </a:xfrm>
          <a:prstGeom prst="rect">
            <a:avLst/>
          </a:prstGeom>
          <a:solidFill>
            <a:srgbClr val="6B948C">
              <a:alpha val="80784"/>
            </a:srgb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363200" y="2159292"/>
            <a:ext cx="7769150" cy="7769150"/>
          </a:xfrm>
          <a:custGeom>
            <a:avLst/>
            <a:gdLst/>
            <a:ahLst/>
            <a:cxnLst/>
            <a:rect l="l" t="t" r="r" b="b"/>
            <a:pathLst>
              <a:path w="7769150" h="7769150">
                <a:moveTo>
                  <a:pt x="0" y="0"/>
                </a:moveTo>
                <a:lnTo>
                  <a:pt x="7769149" y="0"/>
                </a:lnTo>
                <a:lnTo>
                  <a:pt x="7769149" y="7769149"/>
                </a:lnTo>
                <a:lnTo>
                  <a:pt x="0" y="77691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505200" y="185041"/>
            <a:ext cx="11497597" cy="87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4999" b="1" spc="49" dirty="0" err="1">
                <a:solidFill>
                  <a:srgbClr val="FEFFFF"/>
                </a:solidFill>
                <a:latin typeface="Montserrat Light"/>
              </a:rPr>
              <a:t>Behaviour</a:t>
            </a:r>
            <a:r>
              <a:rPr lang="en-US" sz="4999" b="1" spc="49" dirty="0">
                <a:solidFill>
                  <a:srgbClr val="FEFFFF"/>
                </a:solidFill>
                <a:latin typeface="Montserrat Light"/>
              </a:rPr>
              <a:t> &amp; Relationships </a:t>
            </a:r>
            <a:endParaRPr lang="en-US" sz="4999" spc="49" dirty="0">
              <a:solidFill>
                <a:srgbClr val="FEFFFF"/>
              </a:solidFill>
              <a:latin typeface="Montserrat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54326D-7858-28EA-4518-BB14DF11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8749"/>
            <a:ext cx="5943600" cy="8581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369561-81D6-1489-5635-768690BBFAD8}"/>
              </a:ext>
            </a:extLst>
          </p:cNvPr>
          <p:cNvSpPr txBox="1"/>
          <p:nvPr/>
        </p:nvSpPr>
        <p:spPr>
          <a:xfrm>
            <a:off x="7239000" y="1772024"/>
            <a:ext cx="10744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>
              <a:latin typeface="Montserrat" panose="00000500000000000000" pitchFamily="2" charset="0"/>
            </a:endParaRPr>
          </a:p>
          <a:p>
            <a:endParaRPr lang="en-GB" sz="4000" dirty="0">
              <a:latin typeface="Montserrat" panose="00000500000000000000" pitchFamily="2" charset="0"/>
            </a:endParaRPr>
          </a:p>
          <a:p>
            <a:r>
              <a:rPr lang="en-GB" sz="4000" dirty="0">
                <a:latin typeface="Montserrat" panose="00000500000000000000" pitchFamily="2" charset="0"/>
              </a:rPr>
              <a:t>It is imperative that our rules, values and principles are reinforced at all times throughout the school day. </a:t>
            </a:r>
          </a:p>
          <a:p>
            <a:endParaRPr lang="en-GB" sz="4000" dirty="0">
              <a:latin typeface="Montserrat" panose="00000500000000000000" pitchFamily="2" charset="0"/>
            </a:endParaRPr>
          </a:p>
          <a:p>
            <a:r>
              <a:rPr lang="en-GB" sz="4000" dirty="0">
                <a:latin typeface="Montserrat" panose="00000500000000000000" pitchFamily="2" charset="0"/>
              </a:rPr>
              <a:t>Positive postcards </a:t>
            </a:r>
          </a:p>
          <a:p>
            <a:r>
              <a:rPr lang="en-GB" sz="4000" dirty="0">
                <a:latin typeface="Montserrat" panose="00000500000000000000" pitchFamily="2" charset="0"/>
              </a:rPr>
              <a:t>Positive </a:t>
            </a:r>
            <a:r>
              <a:rPr lang="en-GB" sz="4000" dirty="0" err="1">
                <a:latin typeface="Montserrat" panose="00000500000000000000" pitchFamily="2" charset="0"/>
              </a:rPr>
              <a:t>phonecalls</a:t>
            </a:r>
            <a:r>
              <a:rPr lang="en-GB" sz="4000" dirty="0">
                <a:latin typeface="Montserrat" panose="00000500000000000000" pitchFamily="2" charset="0"/>
              </a:rPr>
              <a:t> </a:t>
            </a:r>
          </a:p>
          <a:p>
            <a:r>
              <a:rPr lang="en-GB" sz="4000" dirty="0">
                <a:latin typeface="Montserrat" panose="00000500000000000000" pitchFamily="2" charset="0"/>
              </a:rPr>
              <a:t>Recognition Board/Star Jar </a:t>
            </a:r>
          </a:p>
          <a:p>
            <a:r>
              <a:rPr lang="en-GB" sz="4000" dirty="0">
                <a:latin typeface="Montserrat" panose="00000500000000000000" pitchFamily="2" charset="0"/>
              </a:rPr>
              <a:t>Meet &amp; Greets agreements </a:t>
            </a:r>
          </a:p>
        </p:txBody>
      </p:sp>
    </p:spTree>
    <p:extLst>
      <p:ext uri="{BB962C8B-B14F-4D97-AF65-F5344CB8AC3E}">
        <p14:creationId xmlns:p14="http://schemas.microsoft.com/office/powerpoint/2010/main" val="84668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4e8b89538e_1_2"/>
          <p:cNvSpPr/>
          <p:nvPr/>
        </p:nvSpPr>
        <p:spPr>
          <a:xfrm>
            <a:off x="2286000" y="0"/>
            <a:ext cx="13716000" cy="2083752"/>
          </a:xfrm>
          <a:prstGeom prst="rect">
            <a:avLst/>
          </a:prstGeom>
          <a:solidFill>
            <a:srgbClr val="6B948C">
              <a:alpha val="80390"/>
            </a:srgbClr>
          </a:solidFill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endParaRPr sz="2700"/>
          </a:p>
        </p:txBody>
      </p:sp>
      <p:sp>
        <p:nvSpPr>
          <p:cNvPr id="561" name="Google Shape;561;g24e8b89538e_1_2"/>
          <p:cNvSpPr txBox="1">
            <a:spLocks noGrp="1"/>
          </p:cNvSpPr>
          <p:nvPr>
            <p:ph type="title"/>
          </p:nvPr>
        </p:nvSpPr>
        <p:spPr>
          <a:xfrm>
            <a:off x="3228975" y="547689"/>
            <a:ext cx="11830050" cy="8728287"/>
          </a:xfrm>
          <a:prstGeom prst="rect">
            <a:avLst/>
          </a:prstGeom>
        </p:spPr>
        <p:txBody>
          <a:bodyPr spcFirstLastPara="1" vert="horz" wrap="square" lIns="137138" tIns="68550" rIns="137138" bIns="68550" rtlCol="0" anchor="ctr" anchorCtr="0">
            <a:normAutofit/>
          </a:bodyPr>
          <a:lstStyle/>
          <a:p>
            <a:pPr>
              <a:spcBef>
                <a:spcPts val="0"/>
              </a:spcBef>
            </a:pP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br>
              <a:rPr lang="en-GB" sz="6150" dirty="0">
                <a:latin typeface="ISHALinkpen Join Connect" panose="03050602040000000000" pitchFamily="66" charset="0"/>
                <a:ea typeface="ISHALinkpen Join Connect" panose="03050602040000000000" pitchFamily="66" charset="0"/>
              </a:rPr>
            </a:br>
            <a:endParaRPr sz="6150" dirty="0">
              <a:latin typeface="ISHALinkpen Join Connect" panose="03050602040000000000" pitchFamily="66" charset="0"/>
              <a:ea typeface="ISHALinkpen Join Connect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367E2-A275-261F-6A75-31A19FBE32FB}"/>
              </a:ext>
            </a:extLst>
          </p:cNvPr>
          <p:cNvSpPr txBox="1"/>
          <p:nvPr/>
        </p:nvSpPr>
        <p:spPr>
          <a:xfrm>
            <a:off x="3228976" y="3250436"/>
            <a:ext cx="1194619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500" b="1" i="1" dirty="0">
                <a:latin typeface="ISHALinkpen Join" panose="03050602040000000000" pitchFamily="66" charset="0"/>
                <a:ea typeface="ISHALinkpen Join" panose="03050602040000000000" pitchFamily="66" charset="0"/>
                <a:cs typeface="+mj-cs"/>
              </a:rPr>
              <a:t>Every conversation is an intervention – we coach children as a matter of course.</a:t>
            </a:r>
            <a:endParaRPr lang="en-GB" sz="7500" dirty="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0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" y="-1"/>
            <a:ext cx="18288000" cy="2913018"/>
          </a:xfrm>
          <a:prstGeom prst="rect">
            <a:avLst/>
          </a:prstGeom>
          <a:solidFill>
            <a:srgbClr val="6B948C">
              <a:alpha val="80392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chemeClr val="bg1"/>
                </a:solidFill>
                <a:latin typeface="Montserrat" panose="00000500000000000000" pitchFamily="2" charset="0"/>
              </a:rPr>
              <a:t>Attendance</a:t>
            </a:r>
            <a:r>
              <a:rPr lang="en-GB" sz="6000" dirty="0">
                <a:latin typeface="Playfair Display" panose="00000500000000000000" pitchFamily="2" charset="0"/>
              </a:rPr>
              <a:t> </a:t>
            </a:r>
            <a:r>
              <a:rPr lang="en-GB" dirty="0"/>
              <a:t>.</a:t>
            </a:r>
            <a:endParaRPr dirty="0"/>
          </a:p>
        </p:txBody>
      </p:sp>
      <p:grpSp>
        <p:nvGrpSpPr>
          <p:cNvPr id="112" name="Google Shape;112;p3"/>
          <p:cNvGrpSpPr/>
          <p:nvPr/>
        </p:nvGrpSpPr>
        <p:grpSpPr>
          <a:xfrm>
            <a:off x="688755" y="6869978"/>
            <a:ext cx="7862186" cy="1619750"/>
            <a:chOff x="0" y="0"/>
            <a:chExt cx="10482915" cy="2159667"/>
          </a:xfrm>
        </p:grpSpPr>
        <p:sp>
          <p:nvSpPr>
            <p:cNvPr id="113" name="Google Shape;113;p3"/>
            <p:cNvSpPr txBox="1"/>
            <p:nvPr/>
          </p:nvSpPr>
          <p:spPr>
            <a:xfrm>
              <a:off x="4" y="0"/>
              <a:ext cx="10482911" cy="96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1454817"/>
              <a:ext cx="10482911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ADF491-844D-AE9A-5208-7B6BD766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2" y="3534390"/>
            <a:ext cx="681037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3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93d0c3-c19d-4b6a-afad-0d250454d47e">
      <Terms xmlns="http://schemas.microsoft.com/office/infopath/2007/PartnerControls"/>
    </lcf76f155ced4ddcb4097134ff3c332f>
    <Sentasagenericemailinsteadofaletter xmlns="e893d0c3-c19d-4b6a-afad-0d250454d47e" xsi:nil="true"/>
    <TaxCatchAll xmlns="4a5c0d52-8126-443c-82bc-29b18a0443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87A00FF76114FAC2028B65B33D9F4" ma:contentTypeVersion="16" ma:contentTypeDescription="Create a new document." ma:contentTypeScope="" ma:versionID="56a61fc5b1ed152d069c2a4676c56652">
  <xsd:schema xmlns:xsd="http://www.w3.org/2001/XMLSchema" xmlns:xs="http://www.w3.org/2001/XMLSchema" xmlns:p="http://schemas.microsoft.com/office/2006/metadata/properties" xmlns:ns2="e893d0c3-c19d-4b6a-afad-0d250454d47e" xmlns:ns3="4a5c0d52-8126-443c-82bc-29b18a044353" targetNamespace="http://schemas.microsoft.com/office/2006/metadata/properties" ma:root="true" ma:fieldsID="9452d921b8db89f817d931f52eeba574" ns2:_="" ns3:_="">
    <xsd:import namespace="e893d0c3-c19d-4b6a-afad-0d250454d47e"/>
    <xsd:import namespace="4a5c0d52-8126-443c-82bc-29b18a044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Sentasagenericemailinsteadofalette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3d0c3-c19d-4b6a-afad-0d250454d4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dffc719-6a4c-49d5-8229-a4bb84acdf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Sentasagenericemailinsteadofaletter" ma:index="20" nillable="true" ma:displayName="Sent as a generic email instead of a letter" ma:format="Dropdown" ma:internalName="Sentasagenericemailinsteadofaletter">
      <xsd:simpleType>
        <xsd:restriction base="dms:Text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c0d52-8126-443c-82bc-29b18a04435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471ab49-6713-4753-8abf-082b52c0ca0f}" ma:internalName="TaxCatchAll" ma:showField="CatchAllData" ma:web="4a5c0d52-8126-443c-82bc-29b18a044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BB9554-9482-4D39-85D7-A5A22EAF44BC}">
  <ds:schemaRefs>
    <ds:schemaRef ds:uri="http://schemas.microsoft.com/office/2006/metadata/properties"/>
    <ds:schemaRef ds:uri="http://schemas.microsoft.com/office/infopath/2007/PartnerControls"/>
    <ds:schemaRef ds:uri="e893d0c3-c19d-4b6a-afad-0d250454d47e"/>
    <ds:schemaRef ds:uri="4a5c0d52-8126-443c-82bc-29b18a044353"/>
  </ds:schemaRefs>
</ds:datastoreItem>
</file>

<file path=customXml/itemProps2.xml><?xml version="1.0" encoding="utf-8"?>
<ds:datastoreItem xmlns:ds="http://schemas.openxmlformats.org/officeDocument/2006/customXml" ds:itemID="{9E1CA403-9AB7-45EF-A911-557ABFEF19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1EC47-05B5-4725-89E5-92B161ACA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93d0c3-c19d-4b6a-afad-0d250454d47e"/>
    <ds:schemaRef ds:uri="4a5c0d52-8126-443c-82bc-29b18a044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Custom</PresentationFormat>
  <Paragraphs>71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Playfair Display</vt:lpstr>
      <vt:lpstr>ABeeZee</vt:lpstr>
      <vt:lpstr>Arial</vt:lpstr>
      <vt:lpstr>Calibri</vt:lpstr>
      <vt:lpstr>Montserrat</vt:lpstr>
      <vt:lpstr>Aptos</vt:lpstr>
      <vt:lpstr>Montserrat Light</vt:lpstr>
      <vt:lpstr>Ebrima</vt:lpstr>
      <vt:lpstr>ISHALinkpen Join Connect</vt:lpstr>
      <vt:lpstr>ISHALinkpen Join</vt:lpstr>
      <vt:lpstr>Office Theme</vt:lpstr>
      <vt:lpstr>PowerPoint Presentation</vt:lpstr>
      <vt:lpstr>PowerPoint Presentation</vt:lpstr>
      <vt:lpstr>PowerPoint Presentation</vt:lpstr>
      <vt:lpstr>  </vt:lpstr>
      <vt:lpstr>  </vt:lpstr>
      <vt:lpstr>  </vt:lpstr>
      <vt:lpstr>PowerPoint Presentation</vt:lpstr>
      <vt:lpstr>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LWP presentation template</dc:title>
  <dc:creator>Claire Ingrams</dc:creator>
  <cp:lastModifiedBy>Claire Ingrams</cp:lastModifiedBy>
  <cp:revision>7</cp:revision>
  <dcterms:created xsi:type="dcterms:W3CDTF">2006-08-16T00:00:00Z</dcterms:created>
  <dcterms:modified xsi:type="dcterms:W3CDTF">2025-01-15T09:41:17Z</dcterms:modified>
  <dc:identifier>DAFapW5zkfA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0x01010008F87A00FF76114FAC2028B65B33D9F4</vt:lpwstr>
  </property>
  <property fmtid="{D5CDD505-2E9C-101B-9397-08002B2CF9AE}" pid="3" name="MediaServiceImageTags">
    <vt:lpwstr/>
  </property>
</Properties>
</file>